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16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1418D-16E1-D6E6-9ABE-B0F514E494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C05E67-92CD-DA08-9400-CF71BC0D83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F64DE3-F33B-3D06-3AFD-E3DE751AC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9F89-D73A-4308-B629-B65DA78D670E}" type="datetimeFigureOut">
              <a:rPr lang="en-IN" smtClean="0"/>
              <a:t>29-04-2023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EB3E2A-81EC-EE25-B90D-9A12187AB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247A6C-72A4-DA57-7351-300065473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88FD-9648-468E-B363-E93D42F384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59215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A057F2-75E0-7CF0-2201-851566BDA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AF12C3-A624-1BF1-4E4E-C83B06D8A4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A8EBE0-9919-181F-C95A-8EA6426EF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9F89-D73A-4308-B629-B65DA78D670E}" type="datetimeFigureOut">
              <a:rPr lang="en-IN" smtClean="0"/>
              <a:t>29-04-2023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9DE9B-8081-B1F1-7C85-79BD7401F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30710-359D-B232-418D-15A4051E0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88FD-9648-468E-B363-E93D42F384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94173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ED817EC-77F4-3D37-A4B9-80D8B73022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374B0D-FEC7-6E9B-4B54-0A61BF0D1C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282A91-EE2A-8FCE-E55F-5AAF43F2C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9F89-D73A-4308-B629-B65DA78D670E}" type="datetimeFigureOut">
              <a:rPr lang="en-IN" smtClean="0"/>
              <a:t>29-04-2023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644918-850C-0A64-A58F-39AE5F067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45CC37-862C-4733-3D9B-7F75BC048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88FD-9648-468E-B363-E93D42F384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04749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78376-DA12-3B22-92B3-D07FB9629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143D3-87CA-997F-490D-214304E4C4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1992A2-0FE5-2353-D952-5BEF8B5B6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9F89-D73A-4308-B629-B65DA78D670E}" type="datetimeFigureOut">
              <a:rPr lang="en-IN" smtClean="0"/>
              <a:t>29-04-2023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D7DDAD-70F8-084B-93E3-D5D6163D3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420D95-4844-1348-0B62-022D293A2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88FD-9648-468E-B363-E93D42F384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64823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C3A46-5FED-4D9D-4835-1C8E9D2E0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289000-8286-5EF0-BA94-AA57151CCC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E2A566-A82E-0059-2262-6DA7E5AA2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9F89-D73A-4308-B629-B65DA78D670E}" type="datetimeFigureOut">
              <a:rPr lang="en-IN" smtClean="0"/>
              <a:t>29-04-2023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0CF1FA-D83D-6105-972F-6300103B4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EED163-9C10-7579-591B-35EE7840F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88FD-9648-468E-B363-E93D42F384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39674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DA60C-6A28-48CE-17C7-0A67C1FC3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A6F539-121E-CC76-E2E1-22744181B9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EAA40C-12C3-674B-C954-98FACAF8EF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857FD3-4974-62C7-1263-E64BEDFFC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9F89-D73A-4308-B629-B65DA78D670E}" type="datetimeFigureOut">
              <a:rPr lang="en-IN" smtClean="0"/>
              <a:t>29-04-2023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D08310-A7B8-7622-B477-9E7E444EF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C22D67-1D5A-178B-7997-53E1A57F6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88FD-9648-468E-B363-E93D42F384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90801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4B854-98E3-F89C-43F5-F76565A80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0DC9A9-A702-22CD-8664-B0D9838568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E01E1F-0995-D472-E1B9-A861061BBC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7796AC-9A9C-0966-147B-ADB5EFB08E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CF39D7-B1F6-B6B2-C4F4-4444A9F921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6EA145-EF1E-F6B8-C674-3C1719FDB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9F89-D73A-4308-B629-B65DA78D670E}" type="datetimeFigureOut">
              <a:rPr lang="en-IN" smtClean="0"/>
              <a:t>29-04-2023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CB128C-9FD0-238B-D4E2-6D838F5BB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135A0C5-6D40-116F-4B59-8FFBE0602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88FD-9648-468E-B363-E93D42F384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1412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5D718-834A-27EB-D51E-B5B1411E4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82E532-926A-057D-B273-960F206CC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9F89-D73A-4308-B629-B65DA78D670E}" type="datetimeFigureOut">
              <a:rPr lang="en-IN" smtClean="0"/>
              <a:t>29-04-2023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B76461-7D69-1F58-6A08-FFD4DA2DB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1A489C-1A1B-B946-2AAC-A33F55435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88FD-9648-468E-B363-E93D42F384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10729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98C6BE-49A7-E4AD-4742-ACA7CDD35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9F89-D73A-4308-B629-B65DA78D670E}" type="datetimeFigureOut">
              <a:rPr lang="en-IN" smtClean="0"/>
              <a:t>29-04-2023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950A73-B315-C584-F662-4719E2A24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1B8B5A-B3A1-50D4-FF73-A38C53116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88FD-9648-468E-B363-E93D42F384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08386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76374-E651-94C8-84B4-7E8898F86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29CE5A-3084-75CA-4266-5DD6BDDD9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3D50E8-65D1-B52E-9D0E-241515B6F8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A4736C-5F1D-DF1A-6BFA-668A0B67D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9F89-D73A-4308-B629-B65DA78D670E}" type="datetimeFigureOut">
              <a:rPr lang="en-IN" smtClean="0"/>
              <a:t>29-04-2023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2C7F73-DF62-62B8-C7E7-8BFC7B29D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9BD1D1-5C54-D2C0-2757-BFB92C33A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88FD-9648-468E-B363-E93D42F384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58979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02CDE-1502-F43A-503F-679A1635D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D24C1A-DE38-D620-A6F0-38F6143C70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9F7638-B428-DDA5-7F5D-F715D86124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993A52-AAAB-51A3-628F-11D305830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9F89-D73A-4308-B629-B65DA78D670E}" type="datetimeFigureOut">
              <a:rPr lang="en-IN" smtClean="0"/>
              <a:t>29-04-2023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91CAEA-B52C-7CF8-E0ED-61A4EE8BA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C43419-D171-A8F7-405E-290AECDDA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88FD-9648-468E-B363-E93D42F384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70051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C5C53C-1B1C-9079-1D81-273FC0D17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A1B4A0-D37A-37D6-369E-6C1EA52E4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121935-BC31-5BAF-D918-840DEEC43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49F89-D73A-4308-B629-B65DA78D670E}" type="datetimeFigureOut">
              <a:rPr lang="en-IN" smtClean="0"/>
              <a:t>29-04-2023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2635FF-CDDA-A039-C01B-A563E813E2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E70432-FF63-135F-BDD1-D427EAC528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E88FD-9648-468E-B363-E93D42F3844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83565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B19917-46A0-5583-D5EC-D469418B21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0029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1736D70-4203-CDE1-CA13-E4E394122F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691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3FC2F2C-A942-6D6B-E378-C802E896FB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092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7642039-2BC4-B59D-E037-BE4E766F33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752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B88FFB1-9D52-CF9D-626F-BCCAA5A42D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875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EB143E7-3EC4-BB1C-DB5C-7D30D9570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274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E9341AF-4506-D729-C8D3-E913E86978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905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23D65AA-1402-B136-0C75-D8FCDD4F53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523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52AB084-4B64-04B8-BB50-DF305DC955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750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BC52C3E-4D78-968D-914D-FEA33F726B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648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Neha Singh</dc:creator>
  <cp:lastModifiedBy>Neha Singh</cp:lastModifiedBy>
  <cp:revision>2</cp:revision>
  <dcterms:created xsi:type="dcterms:W3CDTF">2023-04-29T08:42:08Z</dcterms:created>
  <dcterms:modified xsi:type="dcterms:W3CDTF">2023-04-29T08:44:25Z</dcterms:modified>
</cp:coreProperties>
</file>